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D4539-725B-444A-88AD-68888245F492}" type="datetimeFigureOut">
              <a:rPr lang="en-US" smtClean="0"/>
              <a:pPr/>
              <a:t>2/16/2010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3830B-C03C-49D1-BA56-E17C38176C5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9.v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0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1.v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2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3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4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5.v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4.v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5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6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7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8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Storyboard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Matthew Eric Ben </a:t>
            </a:r>
            <a:r>
              <a:rPr lang="en-US" dirty="0"/>
              <a:t>R</a:t>
            </a:r>
            <a:r>
              <a:rPr lang="en-US" dirty="0" smtClean="0"/>
              <a:t>yne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6</Words>
  <Application>Microsoft Office PowerPoint</Application>
  <PresentationFormat>On-screen Show (4:3)</PresentationFormat>
  <Paragraphs>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Storyboard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Cary Academy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Storyboard</dc:title>
  <dc:creator>Ryne_Maynor</dc:creator>
  <cp:lastModifiedBy>Ryne_Maynor</cp:lastModifiedBy>
  <cp:revision>3</cp:revision>
  <dcterms:created xsi:type="dcterms:W3CDTF">2010-02-11T14:14:32Z</dcterms:created>
  <dcterms:modified xsi:type="dcterms:W3CDTF">2010-02-16T14:22:33Z</dcterms:modified>
</cp:coreProperties>
</file>